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7" r:id="rId6"/>
    <p:sldId id="258" r:id="rId7"/>
    <p:sldId id="259" r:id="rId8"/>
    <p:sldId id="260" r:id="rId9"/>
    <p:sldId id="261" r:id="rId10"/>
    <p:sldId id="262" r:id="rId11"/>
    <p:sldId id="263" r:id="rId12"/>
    <p:sldId id="278" r:id="rId13"/>
    <p:sldId id="264" r:id="rId14"/>
    <p:sldId id="265" r:id="rId15"/>
    <p:sldId id="266" r:id="rId16"/>
    <p:sldId id="267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87" r:id="rId3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6.xml"/><Relationship Id="rId8" Type="http://schemas.openxmlformats.org/officeDocument/2006/relationships/slide" Target="../slides/slide24.xml"/><Relationship Id="rId7" Type="http://schemas.openxmlformats.org/officeDocument/2006/relationships/slide" Target="../slides/slide13.xml"/><Relationship Id="rId6" Type="http://schemas.openxmlformats.org/officeDocument/2006/relationships/slide" Target="../slides/slide11.xml"/><Relationship Id="rId5" Type="http://schemas.openxmlformats.org/officeDocument/2006/relationships/slide" Target="../slides/slide7.xml"/><Relationship Id="rId4" Type="http://schemas.openxmlformats.org/officeDocument/2006/relationships/slide" Target="../slides/slide5.xml"/><Relationship Id="rId3" Type="http://schemas.openxmlformats.org/officeDocument/2006/relationships/slide" Target="../slides/slide4.xml"/><Relationship Id="rId2" Type="http://schemas.openxmlformats.org/officeDocument/2006/relationships/image" Target="../media/image4.jpeg"/><Relationship Id="rId11" Type="http://schemas.openxmlformats.org/officeDocument/2006/relationships/slide" Target="../slides/slide29.xml"/><Relationship Id="rId10" Type="http://schemas.openxmlformats.org/officeDocument/2006/relationships/slide" Target="../slides/slide27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6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f756a1b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7c680f52f&amp;cid=7c680f52f&amp;vtp=1">
            <a:hlinkClick r:id="rId3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afe82576c&amp;cid=afe82576c&amp;vtp=1">
            <a:hlinkClick r:id="rId4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673e320dd&amp;cid=673e320dd&amp;vtp=1">
            <a:hlinkClick r:id="rId5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0a7c500b8&amp;cid=0a7c500b8&amp;vtp=1">
            <a:hlinkClick r:id="rId6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d121cba09&amp;cid=d121cba09&amp;vtp=1">
            <a:hlinkClick r:id="rId7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2baf1807f&amp;cid=2baf1807f&amp;vtp=1">
            <a:hlinkClick r:id="rId8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8d9208e8f&amp;cid=8d9208e8f&amp;vtp=1">
            <a:hlinkClick r:id="rId9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555ef2b7a&amp;cid=555ef2b7a&amp;vtp=1">
            <a:hlinkClick r:id="rId10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46d533c0f&amp;cid=46d533c0f&amp;vtp=1">
            <a:hlinkClick r:id="rId11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f756a1b25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f756a1b25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课时评价作业（十三）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大卫·科波菲尔（节选）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1#86a6502bb?pid=8462d8446&amp;color=0,0,0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入歧途的孩子找回来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他的心充满了博爱与宽恕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上流社会中所谓有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教养的富家太太的心自私冷酷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而生活在社会底层的劳动人民的心无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私善良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二者的对照使小说体现出鲜明的民主精神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u="wavy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亚摩斯海滨船难是小说的高潮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一艘从外国归来的船在暴风雨中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即将沉没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渔民哈姆奋不顾身地下海救人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当他游近时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认出挣扎求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生的人正是在船上的斯蒂福思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斯蒂福思尽管诱骗了他的未婚妻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他仍尽力救斯蒂福思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正当他即将抓住船桅时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一阵大浪把他们两人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都淹没了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哈姆为人木讷憨厚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没念过书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更谈不上有仪容风度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他的胸怀比海洋更博大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这是狄更斯对劳动人民高尚品质的最高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赞美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小说因此具有净化人的灵魂的道德力量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0a7c500b8?sp=1&amp;pid=86a6502bb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请将文中画波浪线的句子改为一个长单句。要求以“小说”为主语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达准确流畅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，可少量增删词语，不得改变原意。（3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27_2#0a7c500b8?sp=1&amp;pid=86a6502bb&amp;color=0,0,0&amp;vtp=1&amp;bbb=1&amp;hb=1&amp;hltap=1"/>
          <p:cNvSpPr/>
          <p:nvPr/>
        </p:nvSpPr>
        <p:spPr>
          <a:xfrm>
            <a:off x="612648" y="18066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4_AN.28_1#0a7c500b8?sp=1&amp;pid=86a6502bb&amp;color=0,0,0&amp;vtp=1&amp;bbb=1&amp;hb=1&amp;hla=1"/>
          <p:cNvSpPr/>
          <p:nvPr/>
        </p:nvSpPr>
        <p:spPr>
          <a:xfrm>
            <a:off x="612648" y="17812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小说通过上流社会中所谓有教养的富家太太的自私冷酷和社会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底层劳动人民的无私善良的对照体现出鲜明的民主精神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。（长单句1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“小说”为主语1分，表达准确流畅1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1_1#0a7c500b8?pid=86a6502bb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首先确定主干句，题干要求以“小说”为主语，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那么主干句可为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小说体现出鲜明的民主精神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。然后把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上流社会中所谓有教养的富家太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太的心自私冷酷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”改为“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上流社会中所谓有教养的富家太太的自私冷酷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“生活在社会底层的劳动人民的心无私善良”改为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社会底层劳动人民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的无私善良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”；将改后的内容插入主干句作为“对照”的定语，将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的对照”作为“体现”的状语。最后按照逻辑关系调整语序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连贯地进行表述即可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2_1#d121cba09?sp=1&amp;pid=86a6502bb&amp;color=0,0,0&amp;vtp=1&amp;bt=1&amp;bbb=1&amp;hb=1"/>
          <p:cNvSpPr/>
          <p:nvPr/>
        </p:nvSpPr>
        <p:spPr>
          <a:xfrm>
            <a:off x="612648" y="468000"/>
            <a:ext cx="10963656" cy="254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文中画横线的句子有语病，请进行修改，使语言表达准确流畅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量增删词语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，不得改变原意。（6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</a:t>
            </a:r>
            <a:endParaRPr lang="en-US" altLang="zh-CN" sz="2800" dirty="0"/>
          </a:p>
        </p:txBody>
      </p:sp>
      <p:sp>
        <p:nvSpPr>
          <p:cNvPr id="3" name="QB_4_AN.13_1#d121cba09.blank?pid=86a6502bb&amp;color=0,0,0&amp;vpa=2&amp;vtp=1&amp;bbb=1&amp;hb=1"/>
          <p:cNvSpPr/>
          <p:nvPr/>
        </p:nvSpPr>
        <p:spPr>
          <a:xfrm>
            <a:off x="612648" y="1703329"/>
            <a:ext cx="10963656" cy="126314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48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当游近时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，他认出在船上挣扎求生的人正是斯蒂福思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尽管斯蒂福思诱骗了他的未婚妻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，但他仍尽力救斯蒂福思。（每处2分）</a:t>
            </a:r>
            <a:endParaRPr lang="en-US" altLang="zh-CN" sz="2800" dirty="0"/>
          </a:p>
        </p:txBody>
      </p:sp>
      <p:sp>
        <p:nvSpPr>
          <p:cNvPr id="4" name="QB_4_AS.14_1#d121cba09?pid=86a6502bb&amp;color=0,0,0&amp;vtp=1&amp;bbb=1&amp;hb=1"/>
          <p:cNvSpPr/>
          <p:nvPr/>
        </p:nvSpPr>
        <p:spPr>
          <a:xfrm>
            <a:off x="612648" y="3051254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画横线的句子有三处语病。①成分残缺，“当他游近时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”缺少主语，可改成“当游近时，他认出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”。②语序不当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船上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”应放在“挣扎求生”前面。③关联词语位置不当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斯蒂福思尽管诱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骗了他的未婚妻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，但他仍尽力救斯蒂福思”中，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两个分句的主语不同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关联词语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“尽管”应放在“斯蒂福思”前。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7825d4c3?pid=f756a1b25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5_1#8a2e31506?pid=17825d4c3&amp;color=0,0,0&amp;vtp=1&amp;bbb=1"/>
          <p:cNvSpPr/>
          <p:nvPr/>
        </p:nvSpPr>
        <p:spPr>
          <a:xfrm>
            <a:off x="612648" y="11744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河南联考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</p:txBody>
      </p:sp>
      <p:sp>
        <p:nvSpPr>
          <p:cNvPr id="4" name="QM_3_BD.15_2#8a2e31506?sp=1&amp;pid=17825d4c3&amp;color=0,0,0&amp;vtp=1&amp;bbb=1&amp;hb=1"/>
          <p:cNvSpPr/>
          <p:nvPr/>
        </p:nvSpPr>
        <p:spPr>
          <a:xfrm>
            <a:off x="612648" y="17916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大卫·科波菲尔（节选）</a:t>
            </a:r>
            <a:r>
              <a:rPr lang="en-US" altLang="zh-CN" sz="2800" b="1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狄更斯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我姨婆个头高高的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神色严厉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但并不难看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她的脸上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音里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她的步态举止中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无不流露出一种刚毅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足以说明她往日在像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我母亲那般软弱的人身上可产生的影响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我特别注意到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她有一双十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分机灵明亮的眼睛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她灰白的头发简单朴素地向两边分开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8a2e31506?sp=1&amp;pid=17825d4c3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她着的衣服是浅紫色的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很整齐干净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只是尺寸很紧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我记得当时我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认为她的衣服看上去极像剪去了不必要的下摆的骑装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她的襟前挂着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一个金表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金表还配有链子和挂饰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从其大小和式样判断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那表应是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男子用的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狄克先生面色红润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头发灰白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他的头还特别怪地垂着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但这并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非因年龄才如此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他那样垂着头使我想到一个学生挨打后的样子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的灰眼睛大而凸起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并且水汪汪的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亮得特别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加上他那心不在焉的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还有他对我姨婆的服从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以及听到姨婆的称赞时他那孩子样的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8a2e31506?sp=1&amp;pid=17825d4c3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高兴劲儿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这都使我怀疑他有点儿疯疯癫癫的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如果他真是疯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疯癫癫的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那他又怎么到这里的呢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这我可一点儿也想不通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着和别的普通男子一样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穿着很宽松的灰色晨装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白长裤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表放在裤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子口袋里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钱放在上衣口袋里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他还把钱晃得哗啦啦响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就像炫耀自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己有钱一样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珍妮特是个健美的年轻女子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很好看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大约二十岁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像是一幅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整洁至极的图画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她是我姨婆的学员之一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那个房间就像珍妮特或我姨婆一样整洁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就在刚才我放下笔回忆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那房间时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带着花香的海风又吹进来了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我还看见擦得锃亮的老式家具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8a2e31506?sp=1&amp;pid=17825d4c3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弧形窗里绿扇子附近我姨婆的那把凛然的大椅子和桌子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粗毛地毯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壶架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两只金丝雀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古瓷器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装满干玫瑰叶的酒罐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放置各种器皿的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高橱架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还有和这一切极不协调的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脏兮兮躺在沙发上打量这一切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洗澡实是很大的享受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我因曾睡在野地而开始感到四肢疼痛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我又那么疲乏虚弱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几乎无法让眼连续睁开五分钟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我洗完澡后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姨婆和珍妮特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给我穿上本是狄克先生的衬衣和裤子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两或三条披巾把我裹上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我像一捆什么呢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我也说不上来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但我觉得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是热烘烘的一捆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我觉得很乏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极想睡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很快就又倒到沙发上睡着了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8a2e31506?sp=1&amp;pid=17825d4c3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也许是久已在我脑中出现的幻想使我做了那么个梦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我醒来还觉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得是那么回事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姨婆曾来过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把我的头发从我脸上轻轻撩开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的头摆得更舒服些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然后站在那里看着我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我耳边似乎响起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可爱的小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可怜的小人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这类话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可我醒来时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却实实在在找不出任何证明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可让我相信那些话乃出自姨婆之口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她当时正坐在弧形窗前那可以转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来转去的绿扇子后看大海呢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我醒后不久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大家就一起吃烤鸡和布丁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我坐在桌旁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有点像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只被绑住翅膀的鸟一样艰难地挪动我的双臂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是姨婆把我给捆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成这样的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我也就对此不便有什么抱怨了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我一直急于知道她要把我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8a2e31506?sp=1&amp;pid=17825d4c3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怎么处置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可她吃着饭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一言不发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只偶或看看坐在对面的我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这丝毫不能使我的不安减轻半分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桌布撤去后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摆上来的是种葡萄酒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我也喝了一杯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姨婆又把狄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克先生请来和我们坐在一起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姨婆请狄克先生听我的故事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他就尽可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能装出很明白事理的模样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在姨婆一连串的问题下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我的故事被引了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我讲述时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姨婆不住朝狄克先生看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如果她不这么做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克先生准会睡着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每当他微笑时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我姨婆就皱眉头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这下又把他的微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笑给挡回去了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462d8446?pid=f756a1b25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666a05071?pid=8462d8446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我对世事已有足够了解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因而几乎对任何事物都不再引以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为怪了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不过像我这样小小年纪就如此轻易地遭人遗弃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即使是现在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也不免使我感到有点儿吃惊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好端端一个极有才华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观察力强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聪明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敏感机灵的孩子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突然身心两伤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可居然没有人出来为他说一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我觉得这实在是咄咄怪事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没有一个人出来为我说一句话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是在我十岁那年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我就成了谋得斯通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-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格林比货行里的一名小童工了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4" name="QM_3_BD.1_1#666a05071?pid=8462d8446&amp;color=0,0,0&amp;vtp=1&amp;bbb=1&amp;hb=1&amp;zzd= 8"/>
          <p:cNvSpPr/>
          <p:nvPr/>
        </p:nvSpPr>
        <p:spPr>
          <a:xfrm>
            <a:off x="9780493" y="57337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1_1#666a05071?pid=8462d8446&amp;color=0,0,0&amp;vtp=1&amp;bbb=1&amp;hb=1&amp;zzd= 8"/>
          <p:cNvSpPr/>
          <p:nvPr/>
        </p:nvSpPr>
        <p:spPr>
          <a:xfrm>
            <a:off x="10136093" y="57337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3_BD.1_1#666a05071?pid=8462d8446&amp;color=0,0,0&amp;vtp=1&amp;bbb=1&amp;hb=1&amp;zzd= 8"/>
          <p:cNvSpPr/>
          <p:nvPr/>
        </p:nvSpPr>
        <p:spPr>
          <a:xfrm>
            <a:off x="10491693" y="57337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8a2e31506?sp=1&amp;pid=17825d4c3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喝过茶后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我们在那儿坐着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直到暮色降临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这时珍妮特把蜡烛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和双陆棋盘放到桌上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并把百叶窗拉下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狄克先生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姨婆仍和先前一样严肃地举起食指说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我要向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你问一个问题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看着这孩子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大卫的儿子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狄克先生扬脸认认真真又不知所措地说道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姨婆说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现在你把他怎么办呢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把大卫的儿子怎么办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狄克先生说道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姨婆答道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把大卫的儿子怎么办好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狄克先生说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把他怎么办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我就会让他上床睡觉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8a2e31506?sp=1&amp;pid=17825d4c3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珍妮特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姨婆满怀胜利感和满意的心情叫道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狄克先生为我们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大家指出正确方法了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如果床已铺好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我们就送他去睡觉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珍妮特报告说床铺好后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我就被带去睡觉了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她们带我时态度和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但有点像押解囚犯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姨婆走在我前面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珍妮特殿后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她们走开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我听见她们在外面把门锁了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我觉得姨婆并不是很了解我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能怀疑我有逃跑的习性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所以采取了预防的措施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把我妥善地保管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这房间挺可爱的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在房子的最高处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俯视着大海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一轮明月正照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耀在海上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我记得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吃完晚饭后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蜡烛灭了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我是怎样仍坐在那里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8a2e31506?sp=1&amp;pid=17825d4c3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看那水上的月光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就好像希望从一本发光的书里读到我的命运或看到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我的母亲带着她的孩子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沿那熠熠闪光的路从天上走来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她看着我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还像我最后一次看到她那甜美的脸时那样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我记得我怎样转过身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我轻轻躺下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被雪白的被单拥围时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那庄严的感觉又由于看到这雪白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的卧具而变作感激之情和安适之感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这是多么令人浮想联翩的感触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我记得我怎样想起我曾在夜空下露宿过的所有荒郊野地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我怎样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祈祷永远不再失去家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也永远不忘记没有家的人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我还记得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我后来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怎样依稀沿着海上那撩人思绪的光辉路径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，④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飘然入了梦境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3#8a2e31506?pid=17825d4c3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本文选自《大卫·科波菲尔》第十三章。大卫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科波菲尔历经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种种艰辛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，最终到达了姨婆家，受到了款待。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2baf1807f?pid=8a2e31506&amp;color=0,0,0&amp;vtp=1&amp;bt=1&amp;bbb=1&amp;hb=1"/>
          <p:cNvSpPr/>
          <p:nvPr/>
        </p:nvSpPr>
        <p:spPr>
          <a:xfrm>
            <a:off x="612648" y="468000"/>
            <a:ext cx="10963656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下列对小说相关内容和艺术特色的分析与鉴赏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不正确的一项是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7_1#2baf1807f.bracket?pid=8a2e31506&amp;color=0,0,0&amp;vpa=3&amp;vtp=1"/>
          <p:cNvSpPr/>
          <p:nvPr/>
        </p:nvSpPr>
        <p:spPr>
          <a:xfrm>
            <a:off x="2134267" y="1047755"/>
            <a:ext cx="515938" cy="546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16_2#2baf1807f.choices?pid=8a2e31506&amp;color=0,0,0&amp;vtp=1&amp;bbb=1&amp;hb=1"/>
          <p:cNvSpPr/>
          <p:nvPr/>
        </p:nvSpPr>
        <p:spPr>
          <a:xfrm>
            <a:off x="612648" y="1654254"/>
            <a:ext cx="10963656" cy="457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小说开头运用对比手法写姨婆和狄克先生，说明两人在头发、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眼睛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表等方面有明显不同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“我”洗澡后“很快就又倒到沙发上睡着了”，这是由于“我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在逃到姨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婆家的过程中历经艰辛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，身心俱疲。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小说通过语言、神态等描写塑造狄克先生的形象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他在姨婆面前显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得认真又惊慌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，看似有点疯癫。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小说结尾多次写到“我记得”，强调“我”的记忆深刻，表达了“我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母亲和家的渴望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，以及感受到生活的美好。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8_1#2baf1807f?pid=8a2e31506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A项，“小说开头运用对比手法写姨婆和狄克先生”错误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头并没有运用对比手法写姨婆和狄克先生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而是分别对两人进行了详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细的描写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，说明他们各自的特点。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8d9208e8f?pid=8a2e31506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下列对小说画线句子的分析与鉴赏，不正确的一项是（3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0_1#8d9208e8f.bracket?pid=8a2e31506&amp;color=0,0,0&amp;vpa=4&amp;vtp=1"/>
          <p:cNvSpPr/>
          <p:nvPr/>
        </p:nvSpPr>
        <p:spPr>
          <a:xfrm>
            <a:off x="10579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19_2#8d9208e8f.choices?pid=8a2e31506&amp;color=0,0,0&amp;vtp=1&amp;bbb=1"/>
          <p:cNvSpPr/>
          <p:nvPr/>
        </p:nvSpPr>
        <p:spPr>
          <a:xfrm>
            <a:off x="612648" y="108459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句子①运用比喻修辞，写出了珍妮特的干净整洁。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句子②形象地写出“我”吃饭时的束手束脚、扭捏不安、极不适应。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句子③中“保管”表明姨婆把“我”锁在房间里是对“我”的保护。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句子④中“飘然”表现出“我”在月光的陪伴下安然入睡的舒适自然。</a:t>
            </a:r>
            <a:endParaRPr lang="en-US" altLang="zh-CN" sz="2800" dirty="0"/>
          </a:p>
        </p:txBody>
      </p:sp>
      <p:sp>
        <p:nvSpPr>
          <p:cNvPr id="5" name="QC_4_AS.21_1#8d9208e8f?pid=8a2e31506&amp;color=0,0,0&amp;vtp=1&amp;bbb=1&amp;hb=1"/>
          <p:cNvSpPr/>
          <p:nvPr/>
        </p:nvSpPr>
        <p:spPr>
          <a:xfrm>
            <a:off x="612648" y="370079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C项，“是对‘我’的保护”错误，“保管”表明姨婆把“我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锁在房间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，结合“我觉得姨婆并不是很了解我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所以采取了预防的措施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主要是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因为担心“我”逃跑。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555ef2b7a?sp=1&amp;pid=8a2e31506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这篇小说中姨婆有怎样的形象特点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同课文中的米考伯太太有什么异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？请简要分析。（5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8_1#555ef2b7a?sp=1&amp;pid=8a2e31506&amp;color=0,0,0&amp;vtp=1&amp;bt=1&amp;bbb=1&amp;hb=1&amp;hla=1"/>
          <p:cNvSpPr/>
          <p:nvPr/>
        </p:nvSpPr>
        <p:spPr>
          <a:xfrm>
            <a:off x="612648" y="173546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1）姨婆的形象特点：①坚定严肃、刚毅干练；②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仁慈善良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关爱小辈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；③生活考究、干净整洁。（每点1分）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2）相同之处：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这篇小说中的姨婆同课文中的米考伯太太都是善良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关爱小辈的人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。（1分）不同之处：课文中的米考伯太太愚昧无知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懂持家且爱慕虚荣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3_1#555ef2b7a?pid=8a2e3150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（1）通过对姨婆外貌、语言等的描写，突出她坚定严肃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刚毅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干练的形象特点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。通过描写姨婆对“我”的保护，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突出了她仁慈善良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关爱小辈的形象特点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。通过描写姨婆的衣着配饰、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饮食和住的房间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说明她生活考究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、干净整洁。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2）相同之处：课文中的米考伯太太善良、关爱小辈。不同之处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米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考伯太太将娘家的辉煌成天挂在嘴边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过去的生活成为她炫耀的资本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体现出她的虚荣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；她的住宅破破烂烂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她用典当生活用品的钱来大吃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，可见其愚昧无知，不懂持家之道。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46d533c0f?sp=1&amp;pid=8a2e31506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这篇小说的叙述视角与课文一致吗？请简要分析。（5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8_1#46d533c0f?sp=1&amp;pid=8a2e31506&amp;color=0,0,0&amp;vtp=1&amp;bt=1&amp;bbb=1&amp;hb=1&amp;hla=1"/>
          <p:cNvSpPr/>
          <p:nvPr/>
        </p:nvSpPr>
        <p:spPr>
          <a:xfrm>
            <a:off x="612648" y="109538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这篇小说的叙述视角与课文完全一致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，带有作者自传性质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巧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，有独特的艺术效果。（1分）①叙事使用第一人称（以“我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的视角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或有限视角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），以亲身经历者的眼光去观察和叙述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使大卫的经历与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思想更具真实性和亲切感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，故事情节紧凑，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也便于直接表达感情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2分）②叙事采用儿童视角，回忆小时候的经历时充满童真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心理刻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画更为细腻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，情感也更为动人，有利于刻画大卫的人物形象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更能引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起人们的同情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，吸引读者。（2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666a05071?pid=8462d8446&amp;color=0,0,0&amp;vtp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谋得斯通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-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格林比货行坐落在河边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位于黑衣修士区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那地方经过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后来的改建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现在已经变了样了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当年那儿是一条狭窄的街道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街道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尽头的一座房子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就是这家货行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街道曲曲弯弯直达河边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尽头处有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几级台阶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供人们上船下船之用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货行的房子又破又旧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有个自用的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小码头和码头相连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涨潮时是一片水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退潮时是一片泥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5_1#46d533c0f?pid=8a2e3150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课文选自《大卫·科波菲尔》第十一章，这篇小说选自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·科波菲尔》第十三章，两文叙述角度完全一致。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这篇小说叙述采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用第一人称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，通过“我”的视角展开故事，“我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看到姨婆的外貌和她的房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，“我因曾睡在野地而开始感到四肢疼痛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但我觉得是热烘烘的一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”，“我”在雪白的卧具上浮想联翩，等等，将“我”的所见、所闻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感一一呈现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，紧凑集中，真实可信。同时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这种叙述方式也使得情感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表达更加真实细腻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，增强了故事的感染力。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这篇小说叙述采用儿童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视角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，回忆“我”到姨婆家的经历，“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怀疑狄克先生有点疯疯癫癫，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5_1#46d533c0f?pid=8a2e31506&amp;color=0,0,0&amp;vtp=1&amp;bt=1&amp;bbb=1&amp;hb=1"/>
          <p:cNvSpPr/>
          <p:nvPr/>
        </p:nvSpPr>
        <p:spPr>
          <a:xfrm>
            <a:off x="612648" y="468000"/>
            <a:ext cx="10963656" cy="261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 “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我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”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觉得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珍妮特像是一幅整洁至极的图画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认为自己吃饭时有点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像只被绑住翅膀的鸟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，“我”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对母亲的幻想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我”对家的渴望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都带有儿童独特的纯真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、质朴和懵懂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刻画了大卫天真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、孤独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渴望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家庭温暖的形象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，更能引起读者的同情。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7c680f52f?sp=1&amp;pid=666a05071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文中第一段画波浪线的句子，尽管也用了“像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却并没有运用比喻手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。请以“他”为陈述对象，也运用“像”字写一个句子。要求: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语意完整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不运用比喻手法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,表达流畅。（5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29_1#7c680f52f?pid=666a05071&amp;color=0,0,0&amp;vtp=1&amp;bbb=1&amp;hb=1"/>
          <p:cNvSpPr/>
          <p:nvPr/>
        </p:nvSpPr>
        <p:spPr>
          <a:xfrm>
            <a:off x="612648" y="43720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文中画波浪线的句子虽然用了“像”，但不是比喻句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根据这一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，按照要求写句子。</a:t>
            </a:r>
            <a:endParaRPr lang="en-US" altLang="zh-CN" sz="2800" dirty="0"/>
          </a:p>
        </p:txBody>
      </p:sp>
      <p:sp>
        <p:nvSpPr>
          <p:cNvPr id="4" name="QB_4_AN.28_1#7c680f52f?sp=1&amp;pid=666a05071&amp;color=0,0,0&amp;vtp=1&amp;bt=1&amp;bbb=1&amp;hb=1&amp;hla=1"/>
          <p:cNvSpPr/>
          <p:nvPr/>
        </p:nvSpPr>
        <p:spPr>
          <a:xfrm>
            <a:off x="612648" y="237554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示例）像他这样小小年纪就如此熟练地做饭洗衣服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即使到了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高中阶段学习十分紧张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他也是自己动手解决这些生活问题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有“他”“像”这些词2分，不运用比喻手法2分，语意完整1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_1#afe82576c?sp=1&amp;pid=666a05071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文中画横线的两处意思相同，作者为什么分别使用了代词“他”和“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</a:t>
            </a:r>
            <a:endParaRPr lang="en-US" altLang="zh-CN" sz="2800" dirty="0"/>
          </a:p>
        </p:txBody>
      </p:sp>
      <p:sp>
        <p:nvSpPr>
          <p:cNvPr id="3" name="QB_4_AN.5_1#afe82576c.blank?pid=666a05071&amp;color=0,0,0&amp;vpa=1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他”表远指，“我”表自称。（1分）用“他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从旁观的角度写出了对社会的批判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，用“我”从亲历的角度写出了“我”的无奈。（2分）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_1#afe82576c?pid=666a05071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首先明确“他”“我”都是指大卫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然后结合画横线的两处分析各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自的效果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。“可居然没有人出来为他说一句话”中“他”表远指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个人出来为我说一句话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”中“我”表自称。“他”是第三人称用法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比较客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观冷静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，更加理性，这么小的孩子身心受到伤害，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居然没有人说句话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“他”是从旁观者的角度写出了对社会的批判；“我”是第一人称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有一个人出来为我说一句话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”，是站在自己的角度谈自己的感受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我”从亲历者的角度写出了“我”的无奈。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673e320dd?sp=1&amp;pid=666a05071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文中第一段的加点词语“小童工”，有人说赘余，有人说可以使用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的看法是什么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？请简要说明理由。（3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8_1#673e320dd?sp=1&amp;pid=666a05071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示例1）可以使用，“童工”是雇用的未成年的工人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再加上修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饰词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“小”，表示“我”是童工中年龄小的。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（示例2）赘余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童工就是年龄小的工人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，不需要再加修饰词“小”。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（表明看法1分，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答出理由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8_1#673e320dd?pid=666a05071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“小”指年幼。“小童工”是否赘余，关键在于对“童工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一词含义和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使用方法的理解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。“童工”是雇用的未成年的工人。从这个角度说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童工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”赘余。但是，由原文“于是在我十岁那年”可知，文中的“我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工中也是年龄小的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。从这个角度理解，“小童工”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的说法不但可以使用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而且更有批判意义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，揭露了资本主义大量使用童工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给儿童带来深重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灾难的社会现象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9_1#86a6502bb?pid=8462d8446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山东滨州检测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狄更斯的小说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科波菲尔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中塑造了一系列劳动人民的正面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如佩格蒂先生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他是一位渔民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收养了两名孤儿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爱弥丽和哈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就在爱弥丽和哈姆结婚的前夕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纨绔子弟斯蒂福思竟诱骗爱弥丽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与他私奔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佩格蒂先生在大卫的带领下来到斯蒂福思家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问他的母亲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她儿子斯蒂福思答应要和爱弥丽结婚的话算不算数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那位富家太太对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他们尖酸刻薄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在她看来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她儿子娶渔家女为妻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不但有辱门楣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且会毁掉他自己的前程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她有的是钱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想拿钱了事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佩格蒂先生愤怒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地拒绝并斥责了这个阴险的女人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他担心爱弥丽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立即出发决心把误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7638</Words>
  <Application>WPS 演示</Application>
  <PresentationFormat>宽屏</PresentationFormat>
  <Paragraphs>309</Paragraphs>
  <Slides>31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3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5</cp:revision>
  <dcterms:created xsi:type="dcterms:W3CDTF">2025-03-28T12:49:00Z</dcterms:created>
  <dcterms:modified xsi:type="dcterms:W3CDTF">2025-09-03T11:26:34Z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968FCF04AD2B4A12B94BE1BB265DD9D5_12</vt:lpwstr>
  </property>
  <property fmtid="{D5CDD505-2E9C-101B-9397-08002B2CF9AE}" pid="3" name="KSOProductBuildVer">
    <vt:lpwstr>2052-12.1.0.22529</vt:lpwstr>
  </property>
</Properties>
</file>